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9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99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97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ACDD2-9ECB-4C02-8EDE-CF163A157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470517-D22B-4308-A032-44AA6A804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279E0-2206-40B9-81D8-ADEEAC7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5208CA-DDAC-497F-9E87-AD83E0D1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FC7DAA-2D75-476C-B580-EC3620D1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98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BA2CB-3EFB-42C7-B516-4DEA13BA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FDF497-C2EB-4ED3-BC3F-464C50D7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83CBF3-AF59-4694-BEB1-C5495003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C8E7F2-E898-407D-AE96-554B8EE9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2CED8C-FA17-43F1-8CD3-27E395AB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61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2CF759-A2E7-475F-8FE9-5D168555D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9B745C-1E6A-4E44-A1DF-CA2F73B35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E31E47-FC81-4066-9FB4-50224920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13B5D1-53C5-4D73-97E2-38094821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4BCE1E-7E4A-4C57-8108-0010B510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72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D96A3-464E-4CAB-8984-B16FB1F7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F45963-507C-48C7-9E81-9FBFED551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C4FE2C-A496-4A54-BFC7-4D06CEBF5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73DE4C-83D6-4C0A-A739-BB2D3036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4A31D-3BEC-4FB5-8E04-773DAF488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64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34FAC-653B-4585-B34D-685E5099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762166-5FFD-4AAE-A7EB-E10BCDE85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69AF58-E8A4-4A05-8CD9-621F49366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A560-0970-46E0-918B-BE993287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A8F31B-E71B-4EF1-8C68-C6875922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702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6BDFC-AFB3-4E61-9462-6B55069D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44C46C-DB20-4147-B5EA-69DC997B6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52CD4C-3D63-4FCD-B26F-82D0CC75E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9C9662-8004-4D61-A73B-6D87758C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86D65E-124E-4E51-B46A-E13833BE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2422AB-CC95-49B2-AE7C-DE65D295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674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D7AD0-1F65-42D9-AA65-D06A10C2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C7A4DA-AF33-474E-8626-D0793FBC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C36942-BBAA-4993-AF1B-71253D96F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9799F0-B738-4612-84BA-B842A5272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7F19B58-E71C-40D4-B33A-7C70BBFBB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9508D4E-9305-4E7F-9CC6-31027192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6B83464-184B-4AAF-9D35-61FD812E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518CFA1-E2CB-4BF9-B886-AE1080B9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80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281C2-FFEF-4BCD-B1FB-BF15E26E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4B28A11-A616-4B6E-BCF2-0E18EDBE8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3199E3-EF2E-4D52-8759-4CF15534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6EDE408-4884-4660-8E3B-26E84D31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63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E38BB7-B50D-40C9-BF71-B0F546802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305FDAA-53F4-4FD9-B5BD-999157C9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441A33-9615-4578-8FFE-0F2E23A7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35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A9888-88CC-4B70-9257-86E329C6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DAD49F-4306-4E75-B5C3-297DEA09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BB1370-A50D-43E0-A8CF-1D14DFAB2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1BF34-4E6C-4076-8432-805A6052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5556D0-057A-4C98-A0C0-F4EBB686F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D567A6-3DAE-4347-AE73-7E956579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47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B3453-9882-452B-89E5-81608EC1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AD0C38-7262-4C7A-B6A6-07D35E8D6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094539-07D3-422A-869F-4E11D8E8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57FF56-4CBF-4B88-B1C7-84C4676EB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E3E34C-2362-457E-A21F-B934C996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2AC734-1D7F-4BC8-ABC2-C6C66B9E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51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0C86853-A670-45D2-AA59-C39DDAA8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294125-B6CA-4375-B423-F1C89AEC3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D6F417-4B2F-40E2-9D31-8FF384519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39915-C27F-4693-A896-858A6A00E713}" type="datetimeFigureOut">
              <a:rPr lang="pt-BR" smtClean="0"/>
              <a:t>13/10/2019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2E8730-44B1-4E3E-A246-F92EAF30D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5BA496-AEA8-45D6-AFFF-13556BB635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2721C-799C-4E60-9D37-9E81F15158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93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05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0F9DC4F-AE11-4C7E-8F52-C67780510E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007" t="-983" r="43168" b="59870"/>
          <a:stretch/>
        </p:blipFill>
        <p:spPr>
          <a:xfrm rot="771134">
            <a:off x="5533234" y="-195180"/>
            <a:ext cx="1017819" cy="235287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783EC41-F249-485C-BCD4-C697ACF0F2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6910" y="593697"/>
            <a:ext cx="7028316" cy="4354661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F7565599-E68F-4117-86AB-0B3AC4FA04CD}"/>
              </a:ext>
            </a:extLst>
          </p:cNvPr>
          <p:cNvGrpSpPr/>
          <p:nvPr/>
        </p:nvGrpSpPr>
        <p:grpSpPr>
          <a:xfrm>
            <a:off x="0" y="152941"/>
            <a:ext cx="1943371" cy="1171739"/>
            <a:chOff x="2203728" y="452745"/>
            <a:chExt cx="1943371" cy="117173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9E690C0-2894-4B36-A860-A48A3917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03728" y="452745"/>
              <a:ext cx="1943371" cy="1171739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E6B081C-8769-41DB-8C42-E92C62221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462284">
              <a:off x="3374966" y="875484"/>
              <a:ext cx="276264" cy="46679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91B78C9E-912D-4F2C-A804-00760ECD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38803">
            <a:off x="6047779" y="1983928"/>
            <a:ext cx="2985777" cy="1802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0B8920-B9CB-4F2A-9539-0A49847A0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61197" flipH="1">
            <a:off x="2928703" y="1998716"/>
            <a:ext cx="2856651" cy="172477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2612192-69E5-48EC-9B27-7B0E6467B69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9436" y="1548968"/>
            <a:ext cx="1543265" cy="30484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F30A39-91A2-4D2A-B118-74AAC509F7F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7765" y="1124809"/>
            <a:ext cx="3064325" cy="16176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0A1FAC-B84D-4FCC-AEC1-A39065D5FC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5239" y="3981575"/>
            <a:ext cx="1280839" cy="287626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5CE1746-A85C-420A-8D86-26B608DAA49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130266" y="3981575"/>
            <a:ext cx="1280839" cy="287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GORILA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E7FC2A-A30F-4ED7-9774-5FF1737C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2757"/>
            <a:ext cx="2734628" cy="3429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07CBE6-326B-4685-849B-1B9FC5C2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2" r="30738"/>
          <a:stretch/>
        </p:blipFill>
        <p:spPr>
          <a:xfrm>
            <a:off x="9433514" y="3402757"/>
            <a:ext cx="2758486" cy="3162925"/>
          </a:xfrm>
          <a:prstGeom prst="rect">
            <a:avLst/>
          </a:prstGeom>
        </p:spPr>
      </p:pic>
      <p:pic>
        <p:nvPicPr>
          <p:cNvPr id="6" name="Picture 4" descr="Resultado de imagem para gorila de pÃ©">
            <a:extLst>
              <a:ext uri="{FF2B5EF4-FFF2-40B4-BE49-F238E27FC236}">
                <a16:creationId xmlns:a16="http://schemas.microsoft.com/office/drawing/2014/main" id="{9AD28043-B020-407B-938D-1703333E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24" y="3402757"/>
            <a:ext cx="1770190" cy="238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02EDE1-0A6C-411B-B47D-C02EFFAE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442" y="3402757"/>
            <a:ext cx="1943881" cy="3162925"/>
          </a:xfrm>
          <a:prstGeom prst="rect">
            <a:avLst/>
          </a:prstGeom>
        </p:spPr>
      </p:pic>
      <p:pic>
        <p:nvPicPr>
          <p:cNvPr id="3074" name="Picture 2" descr="Resultado de imagem para gorila">
            <a:extLst>
              <a:ext uri="{FF2B5EF4-FFF2-40B4-BE49-F238E27FC236}">
                <a16:creationId xmlns:a16="http://schemas.microsoft.com/office/drawing/2014/main" id="{C907662C-D36C-45E3-BC6E-06539AD40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8" r="9573"/>
          <a:stretch/>
        </p:blipFill>
        <p:spPr bwMode="auto">
          <a:xfrm>
            <a:off x="9253928" y="0"/>
            <a:ext cx="2938072" cy="317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FCA00BB-C35B-4847-80AC-253D52C437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956" r="27731"/>
          <a:stretch/>
        </p:blipFill>
        <p:spPr>
          <a:xfrm>
            <a:off x="7149942" y="0"/>
            <a:ext cx="2103986" cy="26260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57D5E6-2D13-46AE-A7E8-30F6D976A1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094" t="-601" r="35441" b="36185"/>
          <a:stretch/>
        </p:blipFill>
        <p:spPr>
          <a:xfrm>
            <a:off x="3876018" y="4239406"/>
            <a:ext cx="1843423" cy="2626079"/>
          </a:xfrm>
          <a:prstGeom prst="rect">
            <a:avLst/>
          </a:prstGeom>
        </p:spPr>
      </p:pic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B6ED4804-78BD-4A42-ADC3-9E5C41BC7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2" t="12022" r="19971" b="42555"/>
          <a:stretch/>
        </p:blipFill>
        <p:spPr bwMode="auto">
          <a:xfrm>
            <a:off x="1199562" y="3750340"/>
            <a:ext cx="2626488" cy="311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angry gorilla">
            <a:extLst>
              <a:ext uri="{FF2B5EF4-FFF2-40B4-BE49-F238E27FC236}">
                <a16:creationId xmlns:a16="http://schemas.microsoft.com/office/drawing/2014/main" id="{AF9AC3A9-FA96-40BF-8C2B-A409F5FD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50" y="3177702"/>
            <a:ext cx="22479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m relacionada">
            <a:extLst>
              <a:ext uri="{FF2B5EF4-FFF2-40B4-BE49-F238E27FC236}">
                <a16:creationId xmlns:a16="http://schemas.microsoft.com/office/drawing/2014/main" id="{6FBA2EC9-5F6E-409B-89F1-C4FA08EC2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332" y="2054905"/>
            <a:ext cx="3218900" cy="482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m para ungry gorila">
            <a:extLst>
              <a:ext uri="{FF2B5EF4-FFF2-40B4-BE49-F238E27FC236}">
                <a16:creationId xmlns:a16="http://schemas.microsoft.com/office/drawing/2014/main" id="{7DA2C6AE-385C-43AE-BAEE-228A3F32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52" y="0"/>
            <a:ext cx="2914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m para gorilla leg">
            <a:extLst>
              <a:ext uri="{FF2B5EF4-FFF2-40B4-BE49-F238E27FC236}">
                <a16:creationId xmlns:a16="http://schemas.microsoft.com/office/drawing/2014/main" id="{F4B97EE8-0FB3-4643-958A-FF8930D6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77" y="486362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25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GAMBA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OK	OK	OK	</a:t>
            </a: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A50A3E8A-9180-46C3-BA29-BBF83EF5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900" y="2381250"/>
            <a:ext cx="34671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cangambÃ¡">
            <a:extLst>
              <a:ext uri="{FF2B5EF4-FFF2-40B4-BE49-F238E27FC236}">
                <a16:creationId xmlns:a16="http://schemas.microsoft.com/office/drawing/2014/main" id="{BFD5F42A-E26B-450B-954B-5FEB669A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6703"/>
            <a:ext cx="19145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B2ED8C0A-0E0D-494D-B024-32ECE5D04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99" y="4338952"/>
            <a:ext cx="2812602" cy="203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894E76-45B4-4952-9A96-F18AF6565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99" t="18301" r="21628" b="18306"/>
          <a:stretch/>
        </p:blipFill>
        <p:spPr>
          <a:xfrm>
            <a:off x="8983319" y="172073"/>
            <a:ext cx="970149" cy="1087100"/>
          </a:xfrm>
          <a:prstGeom prst="rect">
            <a:avLst/>
          </a:prstGeom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B411A678-AD29-4E53-A757-57560043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93" y="2122433"/>
            <a:ext cx="3198482" cy="275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m relacionada">
            <a:extLst>
              <a:ext uri="{FF2B5EF4-FFF2-40B4-BE49-F238E27FC236}">
                <a16:creationId xmlns:a16="http://schemas.microsoft.com/office/drawing/2014/main" id="{1E599216-BBA4-4652-A759-7BD8D85B3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33008" r="80375" b="39270"/>
          <a:stretch/>
        </p:blipFill>
        <p:spPr bwMode="auto">
          <a:xfrm>
            <a:off x="2473376" y="2893102"/>
            <a:ext cx="494675" cy="76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5C3262-1C4C-4AAB-8F66-8098B061983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0175" y="4305224"/>
            <a:ext cx="213389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6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ALCE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Resultado de imagem para alce">
            <a:extLst>
              <a:ext uri="{FF2B5EF4-FFF2-40B4-BE49-F238E27FC236}">
                <a16:creationId xmlns:a16="http://schemas.microsoft.com/office/drawing/2014/main" id="{4043BAF3-923F-4BE0-873E-7B9B4801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3485"/>
            <a:ext cx="4006500" cy="26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32699FD6-051C-41CE-A0A2-BEE3332E7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2" r="26328"/>
          <a:stretch/>
        </p:blipFill>
        <p:spPr bwMode="auto">
          <a:xfrm>
            <a:off x="4006500" y="1810999"/>
            <a:ext cx="2878111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816726A-BB29-47A2-9786-5A51A028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21" y="3524693"/>
            <a:ext cx="3347491" cy="3333307"/>
          </a:xfrm>
          <a:prstGeom prst="rect">
            <a:avLst/>
          </a:prstGeom>
        </p:spPr>
      </p:pic>
      <p:pic>
        <p:nvPicPr>
          <p:cNvPr id="1030" name="Picture 6" descr="Resultado de imagem para moose on two legs">
            <a:extLst>
              <a:ext uri="{FF2B5EF4-FFF2-40B4-BE49-F238E27FC236}">
                <a16:creationId xmlns:a16="http://schemas.microsoft.com/office/drawing/2014/main" id="{9A00AE4C-01A9-41C2-A261-F03194274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6"/>
          <a:stretch/>
        </p:blipFill>
        <p:spPr bwMode="auto">
          <a:xfrm>
            <a:off x="9313888" y="1"/>
            <a:ext cx="2878112" cy="376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m relacionada">
            <a:extLst>
              <a:ext uri="{FF2B5EF4-FFF2-40B4-BE49-F238E27FC236}">
                <a16:creationId xmlns:a16="http://schemas.microsoft.com/office/drawing/2014/main" id="{1C3C7ED1-BBB5-4EC3-8710-86FD5BEE3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14" y="0"/>
            <a:ext cx="2290870" cy="293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0FF982-6163-4BC3-84C4-D224A9FD1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4933" y="3923693"/>
            <a:ext cx="16478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2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RINOCERONTE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EA30F4AE-5BB4-44A9-8B48-B6A4414E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3429000"/>
            <a:ext cx="54864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72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TOURO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18797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CANGURU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  <p:pic>
        <p:nvPicPr>
          <p:cNvPr id="3074" name="Picture 2" descr="Resultado de imagem para moose on two legs">
            <a:extLst>
              <a:ext uri="{FF2B5EF4-FFF2-40B4-BE49-F238E27FC236}">
                <a16:creationId xmlns:a16="http://schemas.microsoft.com/office/drawing/2014/main" id="{6CEFF294-18E4-4C39-9CF9-96FF1F937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8" r="16470"/>
          <a:stretch/>
        </p:blipFill>
        <p:spPr bwMode="auto">
          <a:xfrm>
            <a:off x="0" y="2095500"/>
            <a:ext cx="2413417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EC9A5B-7ED9-4BA7-A083-8D6BED25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77" y="1288952"/>
            <a:ext cx="4667250" cy="5715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B3CAA9-5A0B-41D1-94DD-1931693DB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717" y="214050"/>
            <a:ext cx="2343477" cy="37629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F5489F-D966-4869-A91F-48BDC34BDF5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ECA6"/>
              </a:clrFrom>
              <a:clrTo>
                <a:srgbClr val="FDECA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8821" y="4745480"/>
            <a:ext cx="1495634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HIPOPÓTAMO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F000041C-83CD-4356-B490-5377CBD7A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3" r="15138"/>
          <a:stretch/>
        </p:blipFill>
        <p:spPr bwMode="auto">
          <a:xfrm>
            <a:off x="7794880" y="3048000"/>
            <a:ext cx="437712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hippopotamus back view">
            <a:extLst>
              <a:ext uri="{FF2B5EF4-FFF2-40B4-BE49-F238E27FC236}">
                <a16:creationId xmlns:a16="http://schemas.microsoft.com/office/drawing/2014/main" id="{A4EC7900-BDC1-49C7-B5A8-B75F2F03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9" y="2912307"/>
            <a:ext cx="53911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72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CACTUS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422971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PLANTA CARN.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71296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PLANTA ESP.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398769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280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LOBO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C5F413-F617-4AF6-92F4-AE0EAF7E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49" y="3394200"/>
            <a:ext cx="2152650" cy="3346199"/>
          </a:xfrm>
          <a:prstGeom prst="rect">
            <a:avLst/>
          </a:prstGeom>
        </p:spPr>
      </p:pic>
      <p:pic>
        <p:nvPicPr>
          <p:cNvPr id="4" name="Picture 6" descr="Resultado de imagem para clipart urso polar">
            <a:extLst>
              <a:ext uri="{FF2B5EF4-FFF2-40B4-BE49-F238E27FC236}">
                <a16:creationId xmlns:a16="http://schemas.microsoft.com/office/drawing/2014/main" id="{2D04FB1B-6742-4592-9CD9-02120270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1015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9B2B2E6-2AB6-4E85-ABFE-E2D67D0E0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96" r="14548"/>
          <a:stretch/>
        </p:blipFill>
        <p:spPr>
          <a:xfrm>
            <a:off x="7893765" y="-35959"/>
            <a:ext cx="4081619" cy="3138388"/>
          </a:xfrm>
          <a:prstGeom prst="rect">
            <a:avLst/>
          </a:prstGeom>
        </p:spPr>
      </p:pic>
      <p:pic>
        <p:nvPicPr>
          <p:cNvPr id="6" name="Picture 8" descr="Resultado de imagem para corpo de lobo">
            <a:extLst>
              <a:ext uri="{FF2B5EF4-FFF2-40B4-BE49-F238E27FC236}">
                <a16:creationId xmlns:a16="http://schemas.microsoft.com/office/drawing/2014/main" id="{32FB2DF0-F2BE-411D-96B2-D8C0171E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216" y="3905250"/>
            <a:ext cx="31508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&quot;corpo do lobo&quot;">
            <a:extLst>
              <a:ext uri="{FF2B5EF4-FFF2-40B4-BE49-F238E27FC236}">
                <a16:creationId xmlns:a16="http://schemas.microsoft.com/office/drawing/2014/main" id="{2F49E134-24C8-4372-A296-E39668863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0025"/>
            <a:ext cx="160972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D38F12-3CA7-4E48-BCB4-813B3B9FB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725" y="4124325"/>
            <a:ext cx="2466975" cy="27336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1F4E587-F1D6-4A5C-B288-A30D647FC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099" y="2009174"/>
            <a:ext cx="2389324" cy="314793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E79618-DD09-4099-A04E-AF7B74D345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479" r="24715"/>
          <a:stretch/>
        </p:blipFill>
        <p:spPr>
          <a:xfrm>
            <a:off x="4101784" y="3962400"/>
            <a:ext cx="2038662" cy="2895600"/>
          </a:xfrm>
          <a:prstGeom prst="rect">
            <a:avLst/>
          </a:prstGeom>
        </p:spPr>
      </p:pic>
      <p:pic>
        <p:nvPicPr>
          <p:cNvPr id="11" name="Picture 6" descr="Imagem relacionada">
            <a:extLst>
              <a:ext uri="{FF2B5EF4-FFF2-40B4-BE49-F238E27FC236}">
                <a16:creationId xmlns:a16="http://schemas.microsoft.com/office/drawing/2014/main" id="{00C50D56-5463-405D-A8EA-DDE217B05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575" y="2299608"/>
            <a:ext cx="22574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cientistas malucos">
            <a:extLst>
              <a:ext uri="{FF2B5EF4-FFF2-40B4-BE49-F238E27FC236}">
                <a16:creationId xmlns:a16="http://schemas.microsoft.com/office/drawing/2014/main" id="{FB1B6BF4-90D2-413B-A547-0A993C515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958" y="1162050"/>
            <a:ext cx="22479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998896B0-3FFE-454E-92F8-ACBFD0E30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342" y="61366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88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FLOR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397616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ÁRVORE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528940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ÁGUIA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OK	OK	OK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BDB267-BA06-4D33-B618-1579B730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0" y="5232731"/>
            <a:ext cx="543001" cy="12193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8C79AF-6530-47AC-B868-03EAFA2829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9996" y="2281077"/>
            <a:ext cx="5792008" cy="2295845"/>
          </a:xfrm>
          <a:prstGeom prst="rect">
            <a:avLst/>
          </a:prstGeom>
        </p:spPr>
      </p:pic>
      <p:pic>
        <p:nvPicPr>
          <p:cNvPr id="1026" name="Picture 2" descr="Resultado de imagem para AGUIA">
            <a:extLst>
              <a:ext uri="{FF2B5EF4-FFF2-40B4-BE49-F238E27FC236}">
                <a16:creationId xmlns:a16="http://schemas.microsoft.com/office/drawing/2014/main" id="{4F518427-E4B8-4C27-B8FE-65B6AA0C5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EBEDEC"/>
              </a:clrFrom>
              <a:clrTo>
                <a:srgbClr val="EBED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4153" r="24956" b="2295"/>
          <a:stretch/>
        </p:blipFill>
        <p:spPr bwMode="auto">
          <a:xfrm>
            <a:off x="7300209" y="36311"/>
            <a:ext cx="564856" cy="7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B235E26-7619-490A-8065-52777CC33F79}"/>
              </a:ext>
            </a:extLst>
          </p:cNvPr>
          <p:cNvSpPr/>
          <p:nvPr/>
        </p:nvSpPr>
        <p:spPr>
          <a:xfrm>
            <a:off x="8928993" y="299886"/>
            <a:ext cx="288000" cy="288000"/>
          </a:xfrm>
          <a:prstGeom prst="ellipse">
            <a:avLst/>
          </a:prstGeom>
          <a:noFill/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92939A5-C803-4EFD-95D3-EFF20FD6535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5845" y="354742"/>
            <a:ext cx="164311" cy="1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4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CORUJA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190848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FALCÃO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85553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AVESTRUZ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+/-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+/-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8CB4182-45FC-407C-8AC7-28BB1CD79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6" t="10273" r="19823" b="2951"/>
          <a:stretch/>
        </p:blipFill>
        <p:spPr bwMode="auto">
          <a:xfrm>
            <a:off x="9550068" y="3125449"/>
            <a:ext cx="2641932" cy="37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0CB5C25-4E34-49F5-BA40-3449370B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68" y="3933825"/>
            <a:ext cx="4381500" cy="2924175"/>
          </a:xfrm>
          <a:prstGeom prst="rect">
            <a:avLst/>
          </a:prstGeom>
        </p:spPr>
      </p:pic>
      <p:pic>
        <p:nvPicPr>
          <p:cNvPr id="3076" name="Picture 4" descr="Resultado de imagem para pernas de avestruz">
            <a:extLst>
              <a:ext uri="{FF2B5EF4-FFF2-40B4-BE49-F238E27FC236}">
                <a16:creationId xmlns:a16="http://schemas.microsoft.com/office/drawing/2014/main" id="{C44A1586-3D6D-4EBA-AEF0-71C0490AB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3" y="2788170"/>
            <a:ext cx="2722641" cy="406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816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MORCEGO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OK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3E9230-AEC0-45B0-ABC6-ED7DBF92157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7350">
            <a:off x="293243" y="4057901"/>
            <a:ext cx="2090947" cy="10367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7CBE92-033A-4D18-8F0E-E620F079C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25" y="5191125"/>
            <a:ext cx="2733675" cy="1666875"/>
          </a:xfrm>
          <a:prstGeom prst="rect">
            <a:avLst/>
          </a:prstGeom>
        </p:spPr>
      </p:pic>
      <p:pic>
        <p:nvPicPr>
          <p:cNvPr id="2050" name="Picture 2" descr="Resultado de imagem para morcego">
            <a:extLst>
              <a:ext uri="{FF2B5EF4-FFF2-40B4-BE49-F238E27FC236}">
                <a16:creationId xmlns:a16="http://schemas.microsoft.com/office/drawing/2014/main" id="{EAE5546E-6A5E-458B-B05D-C405F9ED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730" y="2807991"/>
            <a:ext cx="3588270" cy="23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807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FORMIGA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7DEB3D-46CF-497A-8677-926A273C2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1980"/>
            <a:ext cx="3111324" cy="22560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C6CC3F-2982-4A9E-A1AD-D2E35525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77" y="4531631"/>
            <a:ext cx="4221248" cy="2321686"/>
          </a:xfrm>
          <a:prstGeom prst="rect">
            <a:avLst/>
          </a:prstGeom>
        </p:spPr>
      </p:pic>
      <p:pic>
        <p:nvPicPr>
          <p:cNvPr id="5" name="Picture 2" descr="Resultado de imagem para formiga de fogo">
            <a:extLst>
              <a:ext uri="{FF2B5EF4-FFF2-40B4-BE49-F238E27FC236}">
                <a16:creationId xmlns:a16="http://schemas.microsoft.com/office/drawing/2014/main" id="{FF158875-9DCB-4A88-B63E-AE8C121BC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63" y="412432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E01DC9-0376-4A05-A390-7A66FB253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969" y="2567014"/>
            <a:ext cx="3572031" cy="19646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9252BDA-16FC-49CC-8D97-C3A9D51B6098}"/>
              </a:ext>
            </a:extLst>
          </p:cNvPr>
          <p:cNvSpPr/>
          <p:nvPr/>
        </p:nvSpPr>
        <p:spPr>
          <a:xfrm>
            <a:off x="8928993" y="299886"/>
            <a:ext cx="288000" cy="288000"/>
          </a:xfrm>
          <a:prstGeom prst="ellipse">
            <a:avLst/>
          </a:prstGeom>
          <a:noFill/>
          <a:ln>
            <a:solidFill>
              <a:srgbClr val="D29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6B15680-EC18-4688-BE0D-9C0CC3C20AE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0822" y="321390"/>
            <a:ext cx="162395" cy="249436"/>
          </a:xfrm>
          <a:prstGeom prst="rect">
            <a:avLst/>
          </a:prstGeom>
        </p:spPr>
      </p:pic>
      <p:pic>
        <p:nvPicPr>
          <p:cNvPr id="9" name="Picture 2" descr="Resultado de imagem para sÃ­mbolo formiga">
            <a:extLst>
              <a:ext uri="{FF2B5EF4-FFF2-40B4-BE49-F238E27FC236}">
                <a16:creationId xmlns:a16="http://schemas.microsoft.com/office/drawing/2014/main" id="{23DF8144-956E-4F16-ACC8-6E8C6787D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0" t="20642" r="23411" b="23606"/>
          <a:stretch/>
        </p:blipFill>
        <p:spPr bwMode="auto">
          <a:xfrm>
            <a:off x="8405956" y="245328"/>
            <a:ext cx="214013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F70DF48-EC1B-421A-93C5-CDEECAC8287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3909" y="2763725"/>
            <a:ext cx="1047415" cy="5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33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ESCORPIÃO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15E28B-1A1C-4135-B4FC-910212A6B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1" r="8268"/>
          <a:stretch/>
        </p:blipFill>
        <p:spPr>
          <a:xfrm>
            <a:off x="5594741" y="3939072"/>
            <a:ext cx="3307206" cy="29189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1790E27-AD8E-4F2E-90A1-A6918BFD8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2" t="10941" r="15462" b="7735"/>
          <a:stretch/>
        </p:blipFill>
        <p:spPr>
          <a:xfrm>
            <a:off x="2776590" y="3515194"/>
            <a:ext cx="2818151" cy="33428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8667F8-4B4D-41E1-8C14-3D2A83231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3" t="-983" r="18042" b="15082"/>
          <a:stretch/>
        </p:blipFill>
        <p:spPr>
          <a:xfrm>
            <a:off x="8901947" y="3964898"/>
            <a:ext cx="3290053" cy="28931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AFB523C-45BA-4789-B352-69A68DB44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838" y="0"/>
            <a:ext cx="4572000" cy="25717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0ED0B6-A77C-432E-826C-6D7BCBEB4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538803">
            <a:off x="3768850" y="2551827"/>
            <a:ext cx="2985777" cy="180273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B0093A0-576A-45AC-BDA9-C0641BF2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61197" flipH="1">
            <a:off x="649774" y="2566615"/>
            <a:ext cx="2856651" cy="17247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02737F-D6C4-42C5-87CA-A27175C6A7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943" t="-983" r="37595" b="59870"/>
          <a:stretch/>
        </p:blipFill>
        <p:spPr>
          <a:xfrm>
            <a:off x="-342332" y="2376592"/>
            <a:ext cx="2013444" cy="2450084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F2681D65-042D-4FBF-8749-5E544B22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932" y="2893102"/>
            <a:ext cx="1113650" cy="118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70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ARANHA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262078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70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URSO POLAR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Picture 4" descr="Resultado de imagem para clipart urso polar">
            <a:extLst>
              <a:ext uri="{FF2B5EF4-FFF2-40B4-BE49-F238E27FC236}">
                <a16:creationId xmlns:a16="http://schemas.microsoft.com/office/drawing/2014/main" id="{82BF76B4-4C92-41A6-8871-2D0E3976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7502"/>
            <a:ext cx="4089139" cy="305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Resultado de imagem para clipart urso polar">
            <a:extLst>
              <a:ext uri="{FF2B5EF4-FFF2-40B4-BE49-F238E27FC236}">
                <a16:creationId xmlns:a16="http://schemas.microsoft.com/office/drawing/2014/main" id="{DA90A4CE-C640-48CD-8D64-3FB04C1D1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8" t="30164" r="14391" b="10383"/>
          <a:stretch/>
        </p:blipFill>
        <p:spPr bwMode="auto">
          <a:xfrm>
            <a:off x="1592089" y="2333743"/>
            <a:ext cx="1578330" cy="14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Resultado de imagem para clipart urso polar">
            <a:extLst>
              <a:ext uri="{FF2B5EF4-FFF2-40B4-BE49-F238E27FC236}">
                <a16:creationId xmlns:a16="http://schemas.microsoft.com/office/drawing/2014/main" id="{8ECD279F-C290-44D4-86D6-C03D2D818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5" t="7213" r="4591" b="13127"/>
          <a:stretch/>
        </p:blipFill>
        <p:spPr bwMode="auto">
          <a:xfrm>
            <a:off x="0" y="2368446"/>
            <a:ext cx="1516281" cy="143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F27E3B4-3E6D-43D0-8531-5610BEF5C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338" y="2660754"/>
            <a:ext cx="2834662" cy="4197246"/>
          </a:xfrm>
          <a:prstGeom prst="rect">
            <a:avLst/>
          </a:prstGeom>
        </p:spPr>
      </p:pic>
      <p:pic>
        <p:nvPicPr>
          <p:cNvPr id="7" name="Picture 2" descr="Resultado de imagem para clipart urso polar">
            <a:extLst>
              <a:ext uri="{FF2B5EF4-FFF2-40B4-BE49-F238E27FC236}">
                <a16:creationId xmlns:a16="http://schemas.microsoft.com/office/drawing/2014/main" id="{B7F0A1A0-FA83-4476-B54C-E88F874C6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t="15217" r="5200" b="19981"/>
          <a:stretch/>
        </p:blipFill>
        <p:spPr bwMode="auto">
          <a:xfrm>
            <a:off x="5830238" y="3912562"/>
            <a:ext cx="3527100" cy="294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11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LIBÉLULA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373689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GRILO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306082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VESPA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AS</a:t>
            </a:r>
          </a:p>
        </p:txBody>
      </p:sp>
    </p:spTree>
    <p:extLst>
      <p:ext uri="{BB962C8B-B14F-4D97-AF65-F5344CB8AC3E}">
        <p14:creationId xmlns:p14="http://schemas.microsoft.com/office/powerpoint/2010/main" val="134647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ABELHA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AS</a:t>
            </a:r>
          </a:p>
        </p:txBody>
      </p:sp>
    </p:spTree>
    <p:extLst>
      <p:ext uri="{BB962C8B-B14F-4D97-AF65-F5344CB8AC3E}">
        <p14:creationId xmlns:p14="http://schemas.microsoft.com/office/powerpoint/2010/main" val="1260403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LAGARTO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</p:spTree>
    <p:extLst>
      <p:ext uri="{BB962C8B-B14F-4D97-AF65-F5344CB8AC3E}">
        <p14:creationId xmlns:p14="http://schemas.microsoft.com/office/powerpoint/2010/main" val="2265469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COBRA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2648925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TARTARUGA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805022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JACARÉ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</a:t>
            </a: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7FFFD9DB-DD13-4DCF-8030-C49B28B78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6" t="35194" r="22721" b="7707"/>
          <a:stretch/>
        </p:blipFill>
        <p:spPr bwMode="auto">
          <a:xfrm>
            <a:off x="7410137" y="3230380"/>
            <a:ext cx="4781863" cy="362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>
            <a:extLst>
              <a:ext uri="{FF2B5EF4-FFF2-40B4-BE49-F238E27FC236}">
                <a16:creationId xmlns:a16="http://schemas.microsoft.com/office/drawing/2014/main" id="{1B8966B1-B129-479A-BC3E-8619AB354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15" y="3230380"/>
            <a:ext cx="5351697" cy="363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m relacionada">
            <a:extLst>
              <a:ext uri="{FF2B5EF4-FFF2-40B4-BE49-F238E27FC236}">
                <a16:creationId xmlns:a16="http://schemas.microsoft.com/office/drawing/2014/main" id="{451DF52B-7C71-4CF8-876C-B83DB812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965" y="-397241"/>
            <a:ext cx="2478035" cy="362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m relacionada">
            <a:extLst>
              <a:ext uri="{FF2B5EF4-FFF2-40B4-BE49-F238E27FC236}">
                <a16:creationId xmlns:a16="http://schemas.microsoft.com/office/drawing/2014/main" id="{8FAFB932-9289-4EE4-9724-9798E0B19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7" t="43971" r="8607"/>
          <a:stretch/>
        </p:blipFill>
        <p:spPr bwMode="auto">
          <a:xfrm>
            <a:off x="6340840" y="0"/>
            <a:ext cx="3328322" cy="25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jacarÃ©">
            <a:extLst>
              <a:ext uri="{FF2B5EF4-FFF2-40B4-BE49-F238E27FC236}">
                <a16:creationId xmlns:a16="http://schemas.microsoft.com/office/drawing/2014/main" id="{35F2CEF8-4C1A-45C4-8B0D-5A1E3D684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386" y="2031325"/>
            <a:ext cx="45720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m relacionada">
            <a:extLst>
              <a:ext uri="{FF2B5EF4-FFF2-40B4-BE49-F238E27FC236}">
                <a16:creationId xmlns:a16="http://schemas.microsoft.com/office/drawing/2014/main" id="{EF641B63-2C41-4F3B-982A-1A39220A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033588"/>
            <a:ext cx="42862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gorila">
            <a:extLst>
              <a:ext uri="{FF2B5EF4-FFF2-40B4-BE49-F238E27FC236}">
                <a16:creationId xmlns:a16="http://schemas.microsoft.com/office/drawing/2014/main" id="{1FEA6A85-7A6C-4D87-97F9-318EF5E7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49530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90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SAPO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4098" name="Picture 2" descr="Resultado de imagem para sapo">
            <a:extLst>
              <a:ext uri="{FF2B5EF4-FFF2-40B4-BE49-F238E27FC236}">
                <a16:creationId xmlns:a16="http://schemas.microsoft.com/office/drawing/2014/main" id="{A4B7092D-FA79-4912-871F-64C657C4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5048250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apo">
            <a:extLst>
              <a:ext uri="{FF2B5EF4-FFF2-40B4-BE49-F238E27FC236}">
                <a16:creationId xmlns:a16="http://schemas.microsoft.com/office/drawing/2014/main" id="{6D1E5B72-FCB6-48AC-B0C1-EBA1A6E8C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134" y="4346522"/>
            <a:ext cx="3767216" cy="251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m relacionada">
            <a:extLst>
              <a:ext uri="{FF2B5EF4-FFF2-40B4-BE49-F238E27FC236}">
                <a16:creationId xmlns:a16="http://schemas.microsoft.com/office/drawing/2014/main" id="{2320FF68-BD9F-43C4-BCB0-134513B4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528" y="0"/>
            <a:ext cx="2074472" cy="28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ultado de imagem para pernas de rÃ£">
            <a:extLst>
              <a:ext uri="{FF2B5EF4-FFF2-40B4-BE49-F238E27FC236}">
                <a16:creationId xmlns:a16="http://schemas.microsoft.com/office/drawing/2014/main" id="{AE7F0023-E8B5-4B70-85C7-8CD44E20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04" y="1"/>
            <a:ext cx="189302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97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1FD4A03F-ADAE-4995-9BBA-98C6BC88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69622" cy="322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morcego">
            <a:extLst>
              <a:ext uri="{FF2B5EF4-FFF2-40B4-BE49-F238E27FC236}">
                <a16:creationId xmlns:a16="http://schemas.microsoft.com/office/drawing/2014/main" id="{95167DFE-9AF7-4250-BA36-19507737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141" y="0"/>
            <a:ext cx="2119859" cy="21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058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4157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URSO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9410CB-9DB3-4819-B74B-973168EF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942" y="2922978"/>
            <a:ext cx="1704975" cy="1847850"/>
          </a:xfrm>
          <a:prstGeom prst="rect">
            <a:avLst/>
          </a:prstGeom>
        </p:spPr>
      </p:pic>
      <p:pic>
        <p:nvPicPr>
          <p:cNvPr id="4" name="Picture 6" descr="Resultado de imagem para clipart urso feroz de pÃ©">
            <a:extLst>
              <a:ext uri="{FF2B5EF4-FFF2-40B4-BE49-F238E27FC236}">
                <a16:creationId xmlns:a16="http://schemas.microsoft.com/office/drawing/2014/main" id="{A587EBE7-E995-4603-8936-34139E20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392" y="3162924"/>
            <a:ext cx="2044608" cy="36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m para clipart urso polar">
            <a:extLst>
              <a:ext uri="{FF2B5EF4-FFF2-40B4-BE49-F238E27FC236}">
                <a16:creationId xmlns:a16="http://schemas.microsoft.com/office/drawing/2014/main" id="{51443131-F30B-4B0B-9112-132A6A05C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975" y="0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53B6807-CDA2-4FB4-8BFC-2D10C522F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514" y="4838127"/>
            <a:ext cx="1904403" cy="18650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B8BF49-B597-442B-B9C6-EB9F0ACB4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00525"/>
            <a:ext cx="2152650" cy="2657475"/>
          </a:xfrm>
          <a:prstGeom prst="rect">
            <a:avLst/>
          </a:prstGeom>
        </p:spPr>
      </p:pic>
      <p:pic>
        <p:nvPicPr>
          <p:cNvPr id="8" name="Picture 4" descr="Resultado de imagem para clipart urso polar">
            <a:extLst>
              <a:ext uri="{FF2B5EF4-FFF2-40B4-BE49-F238E27FC236}">
                <a16:creationId xmlns:a16="http://schemas.microsoft.com/office/drawing/2014/main" id="{1A80BB80-1A79-46ED-B164-269C8BE2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32" y="3905249"/>
            <a:ext cx="2952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4B508C6-A407-4407-BAFE-917BF4370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407" y="2228303"/>
            <a:ext cx="1640009" cy="1676946"/>
          </a:xfrm>
          <a:prstGeom prst="rect">
            <a:avLst/>
          </a:prstGeom>
        </p:spPr>
      </p:pic>
      <p:pic>
        <p:nvPicPr>
          <p:cNvPr id="10" name="Picture 6" descr="Resultado de imagem para clipart urso polar">
            <a:extLst>
              <a:ext uri="{FF2B5EF4-FFF2-40B4-BE49-F238E27FC236}">
                <a16:creationId xmlns:a16="http://schemas.microsoft.com/office/drawing/2014/main" id="{F7AEEC01-852B-44DC-9512-33AD8F8F4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9" r="24237"/>
          <a:stretch/>
        </p:blipFill>
        <p:spPr bwMode="auto">
          <a:xfrm>
            <a:off x="0" y="2053965"/>
            <a:ext cx="1670442" cy="181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E11B73E-BBA8-4FBC-B08F-250266E72A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9162" y="3342806"/>
            <a:ext cx="2367055" cy="351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E242250-574E-4008-AA34-992685E9BBA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59942" y="-88806"/>
            <a:ext cx="1543265" cy="30484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B98AE4E-3C12-42E2-8C27-67AFB768D9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308" y="1878574"/>
            <a:ext cx="1147924" cy="1188202"/>
          </a:xfrm>
          <a:prstGeom prst="rect">
            <a:avLst/>
          </a:prstGeom>
        </p:spPr>
      </p:pic>
      <p:pic>
        <p:nvPicPr>
          <p:cNvPr id="2050" name="Picture 2" descr="Resultado de imagem para moose on two legs">
            <a:extLst>
              <a:ext uri="{FF2B5EF4-FFF2-40B4-BE49-F238E27FC236}">
                <a16:creationId xmlns:a16="http://schemas.microsoft.com/office/drawing/2014/main" id="{4863A5E2-87F1-41DB-AA89-5C8936141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53" y="3429000"/>
            <a:ext cx="1857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106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LEÃO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33384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TIGRE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OK	OK	OK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0FFEBC28-50BD-453D-B37A-20C314E35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3"/>
          <a:stretch/>
        </p:blipFill>
        <p:spPr bwMode="auto">
          <a:xfrm>
            <a:off x="4169764" y="3805574"/>
            <a:ext cx="4212236" cy="30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5139D8D-4556-4A22-97B2-8D4D60CC9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5" y="0"/>
            <a:ext cx="2619375" cy="17430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4098A7-5628-4419-8254-AB0928D68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743325"/>
            <a:ext cx="3810000" cy="3114675"/>
          </a:xfrm>
          <a:prstGeom prst="rect">
            <a:avLst/>
          </a:prstGeom>
        </p:spPr>
      </p:pic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165A31BA-6833-4963-B476-5331DD38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" y="2474001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tiger on two legs">
            <a:extLst>
              <a:ext uri="{FF2B5EF4-FFF2-40B4-BE49-F238E27FC236}">
                <a16:creationId xmlns:a16="http://schemas.microsoft.com/office/drawing/2014/main" id="{EA728C2F-3A91-4D6B-B64A-078B52543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4" r="28142"/>
          <a:stretch/>
        </p:blipFill>
        <p:spPr bwMode="auto">
          <a:xfrm>
            <a:off x="1575372" y="2474001"/>
            <a:ext cx="151923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8DEF94-8C7A-4287-9CFA-12F881F132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71" r="14536"/>
          <a:stretch/>
        </p:blipFill>
        <p:spPr>
          <a:xfrm>
            <a:off x="6860207" y="1084859"/>
            <a:ext cx="2771264" cy="27207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6063D9-D81F-4934-BF38-DE87D3C80C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5091" y="3052426"/>
            <a:ext cx="2188509" cy="38055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D66F185-7145-46AB-A4FC-1D75F1CCEB1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1356" y="5126477"/>
            <a:ext cx="673683" cy="756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A58820F-8204-4395-B8EB-F123A4DB1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54313" y="2014436"/>
            <a:ext cx="2114845" cy="14575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7AC4DA-E84C-4C2B-92CB-02CDC3640B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5756" y="1514948"/>
            <a:ext cx="1047896" cy="221010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51EA8E4-B59B-456B-A536-52CDC43EE74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CA18"/>
              </a:clrFrom>
              <a:clrTo>
                <a:srgbClr val="FFCA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4805" y="5057859"/>
            <a:ext cx="824839" cy="15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2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ONÇA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</p:spTree>
    <p:extLst>
      <p:ext uri="{BB962C8B-B14F-4D97-AF65-F5344CB8AC3E}">
        <p14:creationId xmlns:p14="http://schemas.microsoft.com/office/powerpoint/2010/main" val="1663202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PORCO-ESP.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Resultado de imagem para porco espinho">
            <a:extLst>
              <a:ext uri="{FF2B5EF4-FFF2-40B4-BE49-F238E27FC236}">
                <a16:creationId xmlns:a16="http://schemas.microsoft.com/office/drawing/2014/main" id="{00168DFC-C54D-4483-BF7A-0282386BF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0005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738FF06F-0A8C-4CEE-962B-3EA013B7A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867" y="0"/>
            <a:ext cx="3210133" cy="39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9096F0F-9299-4E84-8503-EDA2846CF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18" t="24906" r="68750" b="24140"/>
          <a:stretch/>
        </p:blipFill>
        <p:spPr>
          <a:xfrm>
            <a:off x="6685874" y="-21224"/>
            <a:ext cx="2295993" cy="3492708"/>
          </a:xfrm>
          <a:prstGeom prst="rect">
            <a:avLst/>
          </a:prstGeom>
        </p:spPr>
      </p:pic>
      <p:pic>
        <p:nvPicPr>
          <p:cNvPr id="4" name="Picture 2" descr="Resultado de imagem para porco espinho patas">
            <a:extLst>
              <a:ext uri="{FF2B5EF4-FFF2-40B4-BE49-F238E27FC236}">
                <a16:creationId xmlns:a16="http://schemas.microsoft.com/office/drawing/2014/main" id="{0BC802B7-D3BD-482B-BAE1-8C19594C3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2" r="10375"/>
          <a:stretch/>
        </p:blipFill>
        <p:spPr bwMode="auto">
          <a:xfrm>
            <a:off x="0" y="3048000"/>
            <a:ext cx="436213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m relacionada">
            <a:extLst>
              <a:ext uri="{FF2B5EF4-FFF2-40B4-BE49-F238E27FC236}">
                <a16:creationId xmlns:a16="http://schemas.microsoft.com/office/drawing/2014/main" id="{1562F795-7496-4A88-8D73-8B82AD9E0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4" t="10055" r="23298"/>
          <a:stretch/>
        </p:blipFill>
        <p:spPr bwMode="auto">
          <a:xfrm>
            <a:off x="4605000" y="3821288"/>
            <a:ext cx="3210134" cy="303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0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7490-2B95-4EDC-B136-38DFF9F70F21}"/>
              </a:ext>
            </a:extLst>
          </p:cNvPr>
          <p:cNvSpPr txBox="1"/>
          <p:nvPr/>
        </p:nvSpPr>
        <p:spPr>
          <a:xfrm>
            <a:off x="0" y="0"/>
            <a:ext cx="6340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TATU		IMG	REC	DIAG	IMPR	COL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BD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CA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CO	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PE	XXX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RA/AS	XXX</a:t>
            </a:r>
          </a:p>
        </p:txBody>
      </p:sp>
      <p:pic>
        <p:nvPicPr>
          <p:cNvPr id="1026" name="Picture 2" descr="Resultado de imagem para sÃ­mbolo formiga">
            <a:extLst>
              <a:ext uri="{FF2B5EF4-FFF2-40B4-BE49-F238E27FC236}">
                <a16:creationId xmlns:a16="http://schemas.microsoft.com/office/drawing/2014/main" id="{F877F17D-CE1D-48BC-8791-55878B8B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361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wolf on two legs">
            <a:extLst>
              <a:ext uri="{FF2B5EF4-FFF2-40B4-BE49-F238E27FC236}">
                <a16:creationId xmlns:a16="http://schemas.microsoft.com/office/drawing/2014/main" id="{0C69BE21-9779-4DC7-A44A-21E4D51D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416" y="4676384"/>
            <a:ext cx="3490584" cy="218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2007B837-07B6-4F43-82F2-5F105583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8" t="26177" r="7953" b="18559"/>
          <a:stretch/>
        </p:blipFill>
        <p:spPr bwMode="auto">
          <a:xfrm>
            <a:off x="4317166" y="4669908"/>
            <a:ext cx="4384249" cy="218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961430C7-5D25-4A45-9FEF-C9DE0034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68" y="1"/>
            <a:ext cx="4568032" cy="25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69CF4F0-F197-48DF-A3AE-713850C1E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447" y="3299709"/>
            <a:ext cx="2668718" cy="3558290"/>
          </a:xfrm>
          <a:prstGeom prst="rect">
            <a:avLst/>
          </a:prstGeom>
        </p:spPr>
      </p:pic>
      <p:pic>
        <p:nvPicPr>
          <p:cNvPr id="2054" name="Picture 6" descr="Resultado de imagem para armadillo on foot">
            <a:extLst>
              <a:ext uri="{FF2B5EF4-FFF2-40B4-BE49-F238E27FC236}">
                <a16:creationId xmlns:a16="http://schemas.microsoft.com/office/drawing/2014/main" id="{1E7ECC5F-E3D1-4F24-B403-05FE0A8F7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7869" r="21564" b="12131"/>
          <a:stretch/>
        </p:blipFill>
        <p:spPr bwMode="auto">
          <a:xfrm>
            <a:off x="10071548" y="1896530"/>
            <a:ext cx="2120452" cy="3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3876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5648</TotalTime>
  <Words>43</Words>
  <Application>Microsoft Office PowerPoint</Application>
  <PresentationFormat>Widescreen</PresentationFormat>
  <Paragraphs>261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Antonio</dc:creator>
  <cp:lastModifiedBy>Marco Antonio</cp:lastModifiedBy>
  <cp:revision>90</cp:revision>
  <dcterms:created xsi:type="dcterms:W3CDTF">2019-02-03T01:21:23Z</dcterms:created>
  <dcterms:modified xsi:type="dcterms:W3CDTF">2019-10-14T05:20:31Z</dcterms:modified>
</cp:coreProperties>
</file>